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6" autoAdjust="0"/>
    <p:restoredTop sz="94660"/>
  </p:normalViewPr>
  <p:slideViewPr>
    <p:cSldViewPr snapToGrid="0">
      <p:cViewPr varScale="1">
        <p:scale>
          <a:sx n="86" d="100"/>
          <a:sy n="86" d="100"/>
        </p:scale>
        <p:origin x="90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A108B-7F53-4ADE-A44F-1719FE0BC5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CBE294-460E-4027-AA2E-9777E302AB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DF0FD3-A808-4A37-A516-813DEE64B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90D2-FD3D-4D08-B812-13455FD05935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751C2E-1B4F-4735-839C-3D95563B5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3CBBA-E001-4B32-A2D3-56076B962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42A67-4987-4518-8FBD-0411B03B2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161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E1449-F595-4A7F-8174-860A5FFB5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7098E6-4970-4831-BF28-EA8A25540E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725406-1532-45AC-95B8-DF761C856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90D2-FD3D-4D08-B812-13455FD05935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ED56AE-2E5E-4C9C-A768-76350FDE8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ADE87-D81A-457B-98D0-3215707A2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42A67-4987-4518-8FBD-0411B03B2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636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3F4688-0352-4922-B06E-A73AC8A13E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739743-317E-4A53-B3C5-73CA5DB471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798AEE-2211-470D-975E-97FE405A7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90D2-FD3D-4D08-B812-13455FD05935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06EF98-466B-4E4B-8D98-A518994E6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B16C3-58ED-409B-BC05-2D08476AE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42A67-4987-4518-8FBD-0411B03B2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627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333CA-7A12-4258-9EB3-DFE2C771D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CFD9BF-0A12-4B06-B39C-BA8A25438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D9A8A0-696D-4AC9-9E18-82BEFE83B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90D2-FD3D-4D08-B812-13455FD05935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6520EF-2250-4AD5-8DA8-745E87989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A29E22-BBA4-493C-B376-DC1CEFD9F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42A67-4987-4518-8FBD-0411B03B2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32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270CE-C98B-4CE2-B35A-46421B685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96F515-C011-4F3B-8B0B-6ED1FEBF83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2D8562-54AC-47D6-A3D2-C510EB5F1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90D2-FD3D-4D08-B812-13455FD05935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93BF2C-C4CA-4D44-A351-270277883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8547E0-A83F-48D2-8787-557374819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42A67-4987-4518-8FBD-0411B03B2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796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38874-569B-4C0D-A57A-29FA3009D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26CE2-52D7-4FC7-8303-0E14042470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7A0F2A-F649-4C4A-8FD8-EC08183D40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FDD5C5-67E3-4F1A-936B-7F7FB64CF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90D2-FD3D-4D08-B812-13455FD05935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DA7F0C-E11A-40BE-AEBD-AA6833A44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51E5DE-CD7E-4760-AD6B-A51D442AB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42A67-4987-4518-8FBD-0411B03B2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4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B59F3-0A48-4D22-B5B0-03E6327F0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104600-E59C-41CA-B8E1-6A4C6311CE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13794B-1D66-41B7-AB95-1DED17811E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022874-763E-4998-816B-31BB8EFD38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D3DD22-C751-40A8-8772-AAA0E0C698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114626-1BD9-4DF6-8CEA-9D4E07697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90D2-FD3D-4D08-B812-13455FD05935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1B7C00-FF1D-4155-9939-0FADF7BBC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90CB8F-95DA-4201-9A0E-54D2EB4E4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42A67-4987-4518-8FBD-0411B03B2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946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9B8E0-1A5E-4099-B0A3-0F173E380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0925C4-99FB-4FFA-BED5-5AA63E6B0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90D2-FD3D-4D08-B812-13455FD05935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0FAA9C-81A9-43EE-945C-4585D9F17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86DF78-1F2E-4795-B0E9-AA7C38D8E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42A67-4987-4518-8FBD-0411B03B2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292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5D393D-3D98-4AD9-9569-836377622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90D2-FD3D-4D08-B812-13455FD05935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5679C7-1165-45C2-B7CC-75FEF1827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F1514B-0540-44CF-82E6-78F484AF0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42A67-4987-4518-8FBD-0411B03B2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005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79DDF-5588-489D-87B3-847EB4050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A918F-590D-46D2-9AF3-9A12EF0F41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7D89EE-70F7-40EC-BCE3-E6698C6601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63DF70-9EA1-442D-92E6-558C5586E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90D2-FD3D-4D08-B812-13455FD05935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4EC6C4-E14A-41DC-8B1A-BA7CBF0E4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E47F1A-3AF3-4377-99D6-70292326E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42A67-4987-4518-8FBD-0411B03B2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705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4AC12-21BB-43CD-B6E6-4D3884059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20E1C-1967-4DFE-8FF9-2834DF518C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181116-5BC6-40E6-A553-7EA7B8BD71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0E1A61-0DD9-4D0D-9AA3-1B58B4C73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90D2-FD3D-4D08-B812-13455FD05935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556467-4A75-45D1-A958-73113A9E2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AFA93F-EE48-45F1-B263-95EBACA64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42A67-4987-4518-8FBD-0411B03B2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591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1F088E-E0AA-4237-9DD8-965CB26BA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0A33A8-21BA-4376-B854-A441E6B272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940926-5EFC-4F61-8C4B-F65BEAF5A4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290D2-FD3D-4D08-B812-13455FD05935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8D735-FEAC-440A-839C-875F479DB2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E80688-2366-4B3C-8361-6CDA9D6A7C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42A67-4987-4518-8FBD-0411B03B2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926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C88AC-1887-4CAB-B84F-AC72C7A81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Assignments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C988B-EBAF-4558-89CF-3834F71201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3"/>
          <a:lstStyle/>
          <a:p>
            <a:pPr marL="0" indent="0">
              <a:buNone/>
            </a:pPr>
            <a:r>
              <a:rPr lang="en-US" dirty="0"/>
              <a:t>Group 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Alyssa Bowles</a:t>
            </a:r>
          </a:p>
          <a:p>
            <a:pPr marL="0" indent="0">
              <a:buNone/>
            </a:pPr>
            <a:r>
              <a:rPr lang="en-US" dirty="0" err="1"/>
              <a:t>Princewill</a:t>
            </a:r>
            <a:r>
              <a:rPr lang="en-US" dirty="0"/>
              <a:t> Okorie</a:t>
            </a:r>
          </a:p>
          <a:p>
            <a:pPr marL="0" indent="0">
              <a:buNone/>
            </a:pPr>
            <a:r>
              <a:rPr lang="en-US" dirty="0"/>
              <a:t>Hayden Stephan</a:t>
            </a:r>
          </a:p>
          <a:p>
            <a:pPr marL="0" indent="0">
              <a:buNone/>
            </a:pPr>
            <a:r>
              <a:rPr lang="en-US" dirty="0" err="1"/>
              <a:t>Chien</a:t>
            </a:r>
            <a:r>
              <a:rPr lang="en-US" dirty="0"/>
              <a:t>-Chou Wu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Group 2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Weiquan</a:t>
            </a:r>
            <a:r>
              <a:rPr lang="en-US" dirty="0"/>
              <a:t> Chen</a:t>
            </a:r>
          </a:p>
          <a:p>
            <a:pPr marL="0" indent="0">
              <a:buNone/>
            </a:pPr>
            <a:r>
              <a:rPr lang="en-US" dirty="0"/>
              <a:t>Tor Jacobsen</a:t>
            </a:r>
          </a:p>
          <a:p>
            <a:pPr marL="0" indent="0">
              <a:buNone/>
            </a:pPr>
            <a:r>
              <a:rPr lang="en-US" dirty="0"/>
              <a:t>Sara </a:t>
            </a:r>
            <a:r>
              <a:rPr lang="en-US" dirty="0" err="1"/>
              <a:t>Mousavinia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Evan McKinnon</a:t>
            </a:r>
          </a:p>
          <a:p>
            <a:pPr marL="0" indent="0">
              <a:buNone/>
            </a:pPr>
            <a:r>
              <a:rPr lang="en-US" dirty="0"/>
              <a:t>Anh Nguyen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Group 3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Leala</a:t>
            </a:r>
            <a:r>
              <a:rPr lang="en-US" dirty="0"/>
              <a:t> Othman</a:t>
            </a:r>
          </a:p>
          <a:p>
            <a:pPr marL="0" indent="0">
              <a:buNone/>
            </a:pPr>
            <a:r>
              <a:rPr lang="en-US" dirty="0"/>
              <a:t>Caleb Potter</a:t>
            </a:r>
          </a:p>
          <a:p>
            <a:pPr marL="0" indent="0">
              <a:buNone/>
            </a:pPr>
            <a:r>
              <a:rPr lang="en-US" dirty="0"/>
              <a:t>Peter Rhodes</a:t>
            </a:r>
          </a:p>
          <a:p>
            <a:pPr marL="0" indent="0">
              <a:buNone/>
            </a:pPr>
            <a:r>
              <a:rPr lang="en-US" dirty="0" err="1"/>
              <a:t>Peicheng</a:t>
            </a:r>
            <a:r>
              <a:rPr lang="en-US" dirty="0"/>
              <a:t> Gu</a:t>
            </a:r>
          </a:p>
        </p:txBody>
      </p:sp>
    </p:spTree>
    <p:extLst>
      <p:ext uri="{BB962C8B-B14F-4D97-AF65-F5344CB8AC3E}">
        <p14:creationId xmlns:p14="http://schemas.microsoft.com/office/powerpoint/2010/main" val="233502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34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Group Assignments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Assignments</dc:title>
  <dc:creator>David Ferry</dc:creator>
  <cp:lastModifiedBy>David Ferry</cp:lastModifiedBy>
  <cp:revision>1</cp:revision>
  <dcterms:created xsi:type="dcterms:W3CDTF">2020-09-02T18:25:05Z</dcterms:created>
  <dcterms:modified xsi:type="dcterms:W3CDTF">2020-09-02T18:37:09Z</dcterms:modified>
</cp:coreProperties>
</file>